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notesMasterIdLst>
    <p:notesMasterId r:id="rId20"/>
  </p:notesMasterIdLst>
  <p:sldIdLst>
    <p:sldId id="259" r:id="rId2"/>
    <p:sldId id="258" r:id="rId3"/>
    <p:sldId id="260" r:id="rId4"/>
    <p:sldId id="262" r:id="rId5"/>
    <p:sldId id="261" r:id="rId6"/>
    <p:sldId id="263" r:id="rId7"/>
    <p:sldId id="264" r:id="rId8"/>
    <p:sldId id="265" r:id="rId9"/>
    <p:sldId id="267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7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5D331-7E0A-46E2-B738-2D5210D52E35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C3671C-9660-49B9-B9D5-28EC751DBD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9261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D6CFE-C8A7-4512-8FC9-6094C04423CE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CECAF1A3-6D13-44B1-AF77-27741C9BC8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3102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D6CFE-C8A7-4512-8FC9-6094C04423CE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ECAF1A3-6D13-44B1-AF77-27741C9BC8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6666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D6CFE-C8A7-4512-8FC9-6094C04423CE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ECAF1A3-6D13-44B1-AF77-27741C9BC8B3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924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D6CFE-C8A7-4512-8FC9-6094C04423CE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ECAF1A3-6D13-44B1-AF77-27741C9BC8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836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D6CFE-C8A7-4512-8FC9-6094C04423CE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ECAF1A3-6D13-44B1-AF77-27741C9BC8B3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649970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D6CFE-C8A7-4512-8FC9-6094C04423CE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ECAF1A3-6D13-44B1-AF77-27741C9BC8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08166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D6CFE-C8A7-4512-8FC9-6094C04423CE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AF1A3-6D13-44B1-AF77-27741C9BC8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50751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D6CFE-C8A7-4512-8FC9-6094C04423CE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AF1A3-6D13-44B1-AF77-27741C9BC8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1159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D6CFE-C8A7-4512-8FC9-6094C04423CE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AF1A3-6D13-44B1-AF77-27741C9BC8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8569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D6CFE-C8A7-4512-8FC9-6094C04423CE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ECAF1A3-6D13-44B1-AF77-27741C9BC8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0013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D6CFE-C8A7-4512-8FC9-6094C04423CE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ECAF1A3-6D13-44B1-AF77-27741C9BC8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8136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D6CFE-C8A7-4512-8FC9-6094C04423CE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ECAF1A3-6D13-44B1-AF77-27741C9BC8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255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D6CFE-C8A7-4512-8FC9-6094C04423CE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AF1A3-6D13-44B1-AF77-27741C9BC8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8017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D6CFE-C8A7-4512-8FC9-6094C04423CE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AF1A3-6D13-44B1-AF77-27741C9BC8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306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D6CFE-C8A7-4512-8FC9-6094C04423CE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AF1A3-6D13-44B1-AF77-27741C9BC8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9701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D6CFE-C8A7-4512-8FC9-6094C04423CE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ECAF1A3-6D13-44B1-AF77-27741C9BC8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6110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8D6CFE-C8A7-4512-8FC9-6094C04423CE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ECAF1A3-6D13-44B1-AF77-27741C9BC8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6465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1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expressjs.com/" TargetMode="External"/><Relationship Id="rId5" Type="http://schemas.openxmlformats.org/officeDocument/2006/relationships/hyperlink" Target="https://github.com/axios/axios" TargetMode="External"/><Relationship Id="rId4" Type="http://schemas.openxmlformats.org/officeDocument/2006/relationships/hyperlink" Target="https://reactjs.org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2484C57-C223-2FB0-1BF3-027484BEB647}"/>
              </a:ext>
            </a:extLst>
          </p:cNvPr>
          <p:cNvSpPr txBox="1"/>
          <p:nvPr/>
        </p:nvSpPr>
        <p:spPr>
          <a:xfrm>
            <a:off x="2520783" y="635960"/>
            <a:ext cx="74388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>
                <a:latin typeface="Arial Rounded MT Bold" panose="020F0704030504030204" pitchFamily="34" charset="0"/>
              </a:rPr>
              <a:t>AIRLINE RESERVATION SYSTEM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8558D1-AA5E-3360-076F-27789DF81599}"/>
              </a:ext>
            </a:extLst>
          </p:cNvPr>
          <p:cNvSpPr txBox="1"/>
          <p:nvPr/>
        </p:nvSpPr>
        <p:spPr>
          <a:xfrm>
            <a:off x="811764" y="2382559"/>
            <a:ext cx="737118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/>
            <a:endParaRPr lang="en-US" sz="2800" b="0" i="0" dirty="0">
              <a:effectLst/>
              <a:latin typeface="Bahnschrift" panose="020B0502040204020203" pitchFamily="34" charset="0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5139B-2E65-B5A3-1AF0-CDC398D2F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783" y="1607165"/>
            <a:ext cx="76200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123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A30B58-2406-5DC6-A7F8-674A837B8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02" y="776747"/>
            <a:ext cx="10422195" cy="552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41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BED02-4FD8-5DA4-C708-4F7A493DDC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5123" y="1973826"/>
            <a:ext cx="8915399" cy="2262781"/>
          </a:xfrm>
        </p:spPr>
        <p:txBody>
          <a:bodyPr>
            <a:noAutofit/>
          </a:bodyPr>
          <a:lstStyle/>
          <a:p>
            <a:r>
              <a:rPr lang="en-US" sz="8800" dirty="0"/>
              <a:t>CHANGES MADE:</a:t>
            </a:r>
            <a:endParaRPr lang="en-IN" sz="8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FA9290-B77C-0604-74AE-CFB21BB071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9648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BED02-4FD8-5DA4-C708-4F7A493DDC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FA9290-B77C-0604-74AE-CFB21BB071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35C539-3253-5647-1BAB-C0DDFA905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88" y="452284"/>
            <a:ext cx="10993335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08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BED02-4FD8-5DA4-C708-4F7A493DDC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FA9290-B77C-0604-74AE-CFB21BB071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87EC54-4F80-4AF4-ABBA-A3B7A78C6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58760"/>
            <a:ext cx="10895012" cy="570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57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BED02-4FD8-5DA4-C708-4F7A493DDC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FA9290-B77C-0604-74AE-CFB21BB071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BE9B1B-9A94-BA2D-E2B1-1CE937786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91613"/>
            <a:ext cx="10895012" cy="576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180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BED02-4FD8-5DA4-C708-4F7A493DDC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FA9290-B77C-0604-74AE-CFB21BB071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67B218-C93D-E614-2991-831982D61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88" y="462116"/>
            <a:ext cx="10817224" cy="585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080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BED02-4FD8-5DA4-C708-4F7A493DDC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FA9290-B77C-0604-74AE-CFB21BB071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355CB-A327-3670-1294-16E419040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34" y="511277"/>
            <a:ext cx="11041627" cy="580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172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BED02-4FD8-5DA4-C708-4F7A493DDC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FA9290-B77C-0604-74AE-CFB21BB071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F0ED12-79F7-F9FC-7602-ECD6608E6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68" y="589935"/>
            <a:ext cx="10904844" cy="575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187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BED02-4FD8-5DA4-C708-4F7A493DDC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FA9290-B77C-0604-74AE-CFB21BB071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4C16BB-655A-6846-042B-7706CD63E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21110"/>
            <a:ext cx="10895012" cy="569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71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A8558D1-AA5E-3360-076F-27789DF81599}"/>
              </a:ext>
            </a:extLst>
          </p:cNvPr>
          <p:cNvSpPr txBox="1"/>
          <p:nvPr/>
        </p:nvSpPr>
        <p:spPr>
          <a:xfrm>
            <a:off x="942393" y="3838134"/>
            <a:ext cx="743883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/>
            <a:endParaRPr lang="en-US" sz="2800" b="0" i="0" dirty="0">
              <a:effectLst/>
              <a:latin typeface="Bahnschrift" panose="020B0502040204020203" pitchFamily="34" charset="0"/>
            </a:endParaRPr>
          </a:p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8625A4-3A16-8F20-ACB3-785004368D28}"/>
              </a:ext>
            </a:extLst>
          </p:cNvPr>
          <p:cNvSpPr txBox="1"/>
          <p:nvPr/>
        </p:nvSpPr>
        <p:spPr>
          <a:xfrm>
            <a:off x="569166" y="230545"/>
            <a:ext cx="939592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000" b="0" i="0" dirty="0">
                <a:solidFill>
                  <a:srgbClr val="1F2328"/>
                </a:solidFill>
                <a:effectLst/>
                <a:latin typeface="Algerian" panose="04020705040A02060702" pitchFamily="82" charset="0"/>
              </a:rPr>
              <a:t>MERN STACK WEB DEVELOPMENT</a:t>
            </a:r>
          </a:p>
          <a:p>
            <a:pPr algn="l"/>
            <a:endParaRPr lang="en-US" sz="4000" b="0" i="0" dirty="0">
              <a:solidFill>
                <a:srgbClr val="1F2328"/>
              </a:solidFill>
              <a:effectLst/>
              <a:latin typeface="Algerian" panose="04020705040A02060702" pitchFamily="82" charset="0"/>
            </a:endParaRPr>
          </a:p>
          <a:p>
            <a:pPr algn="l"/>
            <a:r>
              <a:rPr lang="en-US" sz="4000" dirty="0">
                <a:solidFill>
                  <a:srgbClr val="1F2328"/>
                </a:solidFill>
                <a:latin typeface="Algerian" panose="04020705040A02060702" pitchFamily="82" charset="0"/>
              </a:rPr>
              <a:t>SKILL DEVELOPMENT PROJECT</a:t>
            </a:r>
            <a:endParaRPr lang="en-US" sz="4000" b="0" i="0" dirty="0">
              <a:solidFill>
                <a:srgbClr val="1F2328"/>
              </a:solidFill>
              <a:effectLst/>
              <a:latin typeface="Algerian" panose="04020705040A02060702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3ADCF7-BD2D-05DB-9FF0-C1F3EB9D8984}"/>
              </a:ext>
            </a:extLst>
          </p:cNvPr>
          <p:cNvSpPr txBox="1"/>
          <p:nvPr/>
        </p:nvSpPr>
        <p:spPr>
          <a:xfrm>
            <a:off x="363895" y="3075849"/>
            <a:ext cx="815495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0" i="0" dirty="0">
                <a:solidFill>
                  <a:srgbClr val="1F2328"/>
                </a:solidFill>
                <a:effectLst/>
                <a:latin typeface="-apple-system"/>
              </a:rPr>
              <a:t>Team Members:-</a:t>
            </a:r>
          </a:p>
          <a:p>
            <a:pPr algn="l"/>
            <a:r>
              <a:rPr lang="en-US" sz="3200" dirty="0">
                <a:solidFill>
                  <a:srgbClr val="1F2328"/>
                </a:solidFill>
                <a:latin typeface="-apple-system"/>
              </a:rPr>
              <a:t>Team Leader:-  SHRIYA PRADHAN</a:t>
            </a:r>
          </a:p>
          <a:p>
            <a:pPr algn="l"/>
            <a:r>
              <a:rPr lang="en-US" sz="3200" b="0" i="0" dirty="0">
                <a:solidFill>
                  <a:srgbClr val="1F2328"/>
                </a:solidFill>
                <a:effectLst/>
                <a:latin typeface="-apple-system"/>
              </a:rPr>
              <a:t>ME</a:t>
            </a:r>
            <a:r>
              <a:rPr lang="en-US" sz="3200" dirty="0">
                <a:solidFill>
                  <a:srgbClr val="1F2328"/>
                </a:solidFill>
                <a:latin typeface="-apple-system"/>
              </a:rPr>
              <a:t>MBER 1:- D. ANANDA SAI KRISHNA</a:t>
            </a:r>
          </a:p>
          <a:p>
            <a:pPr algn="l"/>
            <a:r>
              <a:rPr lang="en-US" sz="3200" b="0" i="0" dirty="0">
                <a:solidFill>
                  <a:srgbClr val="1F2328"/>
                </a:solidFill>
                <a:effectLst/>
                <a:latin typeface="-apple-system"/>
              </a:rPr>
              <a:t>MEMBER 2:- </a:t>
            </a:r>
            <a:r>
              <a:rPr lang="en-US" sz="3200" dirty="0">
                <a:solidFill>
                  <a:srgbClr val="1F2328"/>
                </a:solidFill>
                <a:latin typeface="-apple-system"/>
              </a:rPr>
              <a:t>N. ANIL CHANDRA MADHAV</a:t>
            </a:r>
          </a:p>
          <a:p>
            <a:pPr algn="l"/>
            <a:endParaRPr lang="en-US" sz="3200" b="0" i="0" dirty="0">
              <a:solidFill>
                <a:srgbClr val="1F2328"/>
              </a:solidFill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965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BAFA95-B462-4BFD-1562-5E3783D3B38B}"/>
              </a:ext>
            </a:extLst>
          </p:cNvPr>
          <p:cNvSpPr txBox="1"/>
          <p:nvPr/>
        </p:nvSpPr>
        <p:spPr>
          <a:xfrm>
            <a:off x="243068" y="10712"/>
            <a:ext cx="11204294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000" b="1" i="0" dirty="0">
                <a:solidFill>
                  <a:srgbClr val="1F2328"/>
                </a:solidFill>
                <a:effectLst/>
                <a:latin typeface="Arial Black" panose="020B0A04020102020204" pitchFamily="34" charset="0"/>
              </a:rPr>
              <a:t>MERN-Flight-Booking-Application</a:t>
            </a:r>
          </a:p>
          <a:p>
            <a:pPr algn="l"/>
            <a:r>
              <a:rPr lang="en-US" sz="4000" b="1" dirty="0">
                <a:solidFill>
                  <a:srgbClr val="1F2328"/>
                </a:solidFill>
                <a:latin typeface="Arial Black" panose="020B0A04020102020204" pitchFamily="34" charset="0"/>
              </a:rPr>
              <a:t>INTRODUCTION:-</a:t>
            </a:r>
            <a:endParaRPr lang="en-US" sz="4000" b="1" i="0" dirty="0">
              <a:solidFill>
                <a:srgbClr val="1F2328"/>
              </a:solidFill>
              <a:effectLst/>
              <a:latin typeface="Arial Black" panose="020B0A04020102020204" pitchFamily="34" charset="0"/>
            </a:endParaRPr>
          </a:p>
          <a:p>
            <a:pPr algn="l"/>
            <a:endParaRPr lang="en-US" sz="4000" b="1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/>
            <a:r>
              <a:rPr lang="en-US" sz="3600" b="0" i="0" dirty="0">
                <a:solidFill>
                  <a:srgbClr val="1F2328"/>
                </a:solidFill>
                <a:effectLst/>
                <a:latin typeface="Arial Narrow" panose="020B0606020202030204" pitchFamily="34" charset="0"/>
              </a:rPr>
              <a:t>A complete flight booking application made using MERN Stack (MongoDB, Express </a:t>
            </a:r>
            <a:r>
              <a:rPr lang="en-US" sz="3600" b="0" i="0" dirty="0" err="1">
                <a:solidFill>
                  <a:srgbClr val="1F2328"/>
                </a:solidFill>
                <a:effectLst/>
                <a:latin typeface="Arial Narrow" panose="020B0606020202030204" pitchFamily="34" charset="0"/>
              </a:rPr>
              <a:t>js</a:t>
            </a:r>
            <a:r>
              <a:rPr lang="en-US" sz="3600" b="0" i="0" dirty="0">
                <a:solidFill>
                  <a:srgbClr val="1F2328"/>
                </a:solidFill>
                <a:effectLst/>
                <a:latin typeface="Arial Narrow" panose="020B0606020202030204" pitchFamily="34" charset="0"/>
              </a:rPr>
              <a:t>, React </a:t>
            </a:r>
            <a:r>
              <a:rPr lang="en-US" sz="3600" b="0" i="0" dirty="0" err="1">
                <a:solidFill>
                  <a:srgbClr val="1F2328"/>
                </a:solidFill>
                <a:effectLst/>
                <a:latin typeface="Arial Narrow" panose="020B0606020202030204" pitchFamily="34" charset="0"/>
              </a:rPr>
              <a:t>js</a:t>
            </a:r>
            <a:r>
              <a:rPr lang="en-US" sz="3600" b="0" i="0" dirty="0">
                <a:solidFill>
                  <a:srgbClr val="1F2328"/>
                </a:solidFill>
                <a:effectLst/>
                <a:latin typeface="Arial Narrow" panose="020B0606020202030204" pitchFamily="34" charset="0"/>
              </a:rPr>
              <a:t>, Node </a:t>
            </a:r>
            <a:r>
              <a:rPr lang="en-US" sz="3600" b="0" i="0" dirty="0" err="1">
                <a:solidFill>
                  <a:srgbClr val="1F2328"/>
                </a:solidFill>
                <a:effectLst/>
                <a:latin typeface="Arial Narrow" panose="020B0606020202030204" pitchFamily="34" charset="0"/>
              </a:rPr>
              <a:t>js</a:t>
            </a:r>
            <a:r>
              <a:rPr lang="en-US" sz="3600" b="0" i="0" dirty="0">
                <a:solidFill>
                  <a:srgbClr val="1F2328"/>
                </a:solidFill>
                <a:effectLst/>
                <a:latin typeface="Arial Narrow" panose="020B0606020202030204" pitchFamily="34" charset="0"/>
              </a:rPr>
              <a:t>).</a:t>
            </a:r>
          </a:p>
          <a:p>
            <a:pPr algn="l"/>
            <a:endParaRPr lang="en-US" sz="3600" dirty="0">
              <a:solidFill>
                <a:srgbClr val="1F2328"/>
              </a:solidFill>
              <a:latin typeface="Arial Narrow" panose="020B0606020202030204" pitchFamily="34" charset="0"/>
            </a:endParaRPr>
          </a:p>
          <a:p>
            <a:pPr algn="l"/>
            <a:endParaRPr lang="en-US" sz="3600" b="0" i="0" dirty="0">
              <a:solidFill>
                <a:srgbClr val="1F2328"/>
              </a:solidFill>
              <a:effectLst/>
              <a:latin typeface="Arial Narrow" panose="020B0606020202030204" pitchFamily="34" charset="0"/>
            </a:endParaRPr>
          </a:p>
          <a:p>
            <a:pPr algn="l"/>
            <a:endParaRPr lang="en-US" sz="3600" dirty="0">
              <a:solidFill>
                <a:srgbClr val="1F2328"/>
              </a:solidFill>
              <a:latin typeface="Arial Narrow" panose="020B0606020202030204" pitchFamily="34" charset="0"/>
            </a:endParaRPr>
          </a:p>
          <a:p>
            <a:pPr algn="l"/>
            <a:endParaRPr lang="en-US" sz="3600" b="0" i="0" dirty="0">
              <a:solidFill>
                <a:srgbClr val="1F2328"/>
              </a:solidFill>
              <a:effectLst/>
              <a:latin typeface="Arial Narrow" panose="020B0606020202030204" pitchFamily="34" charset="0"/>
            </a:endParaRPr>
          </a:p>
          <a:p>
            <a:pPr algn="l"/>
            <a:r>
              <a:rPr lang="en-US" sz="3600" b="0" i="0" dirty="0">
                <a:solidFill>
                  <a:srgbClr val="1F2328"/>
                </a:solidFill>
                <a:effectLst/>
                <a:latin typeface="Arial Narrow" panose="020B0606020202030204" pitchFamily="34" charset="0"/>
              </a:rPr>
              <a:t>The Flight ticket booking app is composed of the following Features:</a:t>
            </a:r>
          </a:p>
        </p:txBody>
      </p:sp>
    </p:spTree>
    <p:extLst>
      <p:ext uri="{BB962C8B-B14F-4D97-AF65-F5344CB8AC3E}">
        <p14:creationId xmlns:p14="http://schemas.microsoft.com/office/powerpoint/2010/main" val="2858891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E330F8F-785E-D839-3DF5-E72465BEB888}"/>
              </a:ext>
            </a:extLst>
          </p:cNvPr>
          <p:cNvSpPr txBox="1"/>
          <p:nvPr/>
        </p:nvSpPr>
        <p:spPr>
          <a:xfrm>
            <a:off x="1076447" y="925976"/>
            <a:ext cx="979218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800" b="1" i="0" dirty="0">
                <a:solidFill>
                  <a:srgbClr val="1F2328"/>
                </a:solidFill>
                <a:effectLst/>
                <a:latin typeface="-apple-system"/>
              </a:rPr>
              <a:t>Front-End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800" b="0" i="0" dirty="0">
                <a:solidFill>
                  <a:srgbClr val="1F2328"/>
                </a:solidFill>
                <a:effectLst/>
                <a:latin typeface="-apple-system"/>
              </a:rPr>
              <a:t>Sign-In &amp; Sign-Up Pages.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1F2328"/>
                </a:solidFill>
                <a:effectLst/>
                <a:latin typeface="-apple-system"/>
              </a:rPr>
              <a:t>Has a profile page, which will display all information about the signed in user.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1F2328"/>
                </a:solidFill>
                <a:effectLst/>
                <a:latin typeface="-apple-system"/>
              </a:rPr>
              <a:t>List of cities for users to choose from (starting city &amp; destination city).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1F2328"/>
                </a:solidFill>
                <a:effectLst/>
                <a:latin typeface="-apple-system"/>
              </a:rPr>
              <a:t>Final page has a boarding pass displaying component, it displays all passenger data and also generates a random number as a transaction ID.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1F2328"/>
                </a:solidFill>
                <a:effectLst/>
                <a:latin typeface="-apple-system"/>
              </a:rPr>
              <a:t>Ticket Cancellation page will cancel the ticket which was booked.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N" sz="2800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755312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35FA70A-A7E5-D6CF-DB16-CB69C7F3BC7C}"/>
              </a:ext>
            </a:extLst>
          </p:cNvPr>
          <p:cNvSpPr txBox="1"/>
          <p:nvPr/>
        </p:nvSpPr>
        <p:spPr>
          <a:xfrm>
            <a:off x="6297575" y="592083"/>
            <a:ext cx="533303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Back-End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Uses Express </a:t>
            </a:r>
            <a:r>
              <a:rPr lang="en-US" sz="2800" b="0" i="0" dirty="0" err="1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sz="2800" b="0" i="0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based application for the backend process.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Uses MongoDB atlas for storing the collections.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version does not support dynamic seat data being stored from cloud.</a:t>
            </a:r>
          </a:p>
          <a:p>
            <a:pPr algn="l"/>
            <a:endParaRPr lang="en-US" sz="2800" b="0" i="0" dirty="0">
              <a:solidFill>
                <a:srgbClr val="1F232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660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E6D32D0-CF79-E319-D2A8-756AC2D55BF7}"/>
              </a:ext>
            </a:extLst>
          </p:cNvPr>
          <p:cNvSpPr txBox="1"/>
          <p:nvPr/>
        </p:nvSpPr>
        <p:spPr>
          <a:xfrm>
            <a:off x="312517" y="453132"/>
            <a:ext cx="11354764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1F2328"/>
                </a:solidFill>
                <a:latin typeface="-apple-system"/>
              </a:rPr>
              <a:t>Our Project Is Developed </a:t>
            </a:r>
            <a:r>
              <a:rPr lang="en-US" sz="4000" b="0" i="0" dirty="0">
                <a:solidFill>
                  <a:srgbClr val="1F2328"/>
                </a:solidFill>
                <a:effectLst/>
                <a:latin typeface="-apple-system"/>
              </a:rPr>
              <a:t> With The Following 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800" b="0" i="0" u="none" strike="noStrike" dirty="0">
                <a:solidFill>
                  <a:srgbClr val="1F2328"/>
                </a:solidFill>
                <a:effectLst/>
                <a:latin typeface="-apple-system"/>
                <a:hlinkClick r:id="rId2"/>
              </a:rPr>
              <a:t>Visual Studio Code</a:t>
            </a:r>
            <a:r>
              <a:rPr lang="en-IN" sz="2800" b="0" i="0" dirty="0">
                <a:solidFill>
                  <a:srgbClr val="1F2328"/>
                </a:solidFill>
                <a:effectLst/>
                <a:latin typeface="-apple-system"/>
              </a:rPr>
              <a:t> - A source code editor developed by Microsoft for Windows, Linux and macOS. It includes support for debugging, embedded Git control, syntax highlighting, intelligent code completion, snippets, and code refactoring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800" b="0" i="0" u="none" strike="noStrike" dirty="0">
                <a:solidFill>
                  <a:srgbClr val="1F2328"/>
                </a:solidFill>
                <a:effectLst/>
                <a:latin typeface="-apple-system"/>
                <a:hlinkClick r:id="rId3"/>
              </a:rPr>
              <a:t>Node.js</a:t>
            </a:r>
            <a:r>
              <a:rPr lang="en-IN" sz="2800" b="0" i="0" dirty="0">
                <a:solidFill>
                  <a:srgbClr val="1F2328"/>
                </a:solidFill>
                <a:effectLst/>
                <a:latin typeface="-apple-system"/>
              </a:rPr>
              <a:t> - </a:t>
            </a:r>
            <a:r>
              <a:rPr lang="en-IN" sz="2800" b="0" i="0" dirty="0" err="1">
                <a:solidFill>
                  <a:srgbClr val="1F2328"/>
                </a:solidFill>
                <a:effectLst/>
                <a:latin typeface="-apple-system"/>
              </a:rPr>
              <a:t>Javascript</a:t>
            </a:r>
            <a:r>
              <a:rPr lang="en-IN" sz="2800" b="0" i="0" dirty="0">
                <a:solidFill>
                  <a:srgbClr val="1F2328"/>
                </a:solidFill>
                <a:effectLst/>
                <a:latin typeface="-apple-system"/>
              </a:rPr>
              <a:t> runtime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800" b="0" i="0" u="none" strike="noStrike" dirty="0">
                <a:solidFill>
                  <a:srgbClr val="1F2328"/>
                </a:solidFill>
                <a:effectLst/>
                <a:latin typeface="-apple-system"/>
                <a:hlinkClick r:id="rId4"/>
              </a:rPr>
              <a:t>React</a:t>
            </a:r>
            <a:r>
              <a:rPr lang="en-IN" sz="2800" b="0" i="0" dirty="0">
                <a:solidFill>
                  <a:srgbClr val="1F2328"/>
                </a:solidFill>
                <a:effectLst/>
                <a:latin typeface="-apple-system"/>
              </a:rPr>
              <a:t> - A </a:t>
            </a:r>
            <a:r>
              <a:rPr lang="en-IN" sz="2800" b="0" i="0" dirty="0" err="1">
                <a:solidFill>
                  <a:srgbClr val="1F2328"/>
                </a:solidFill>
                <a:effectLst/>
                <a:latin typeface="-apple-system"/>
              </a:rPr>
              <a:t>javascript</a:t>
            </a:r>
            <a:r>
              <a:rPr lang="en-IN" sz="2800" b="0" i="0" dirty="0">
                <a:solidFill>
                  <a:srgbClr val="1F2328"/>
                </a:solidFill>
                <a:effectLst/>
                <a:latin typeface="-apple-system"/>
              </a:rPr>
              <a:t> library for building       user interface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N" sz="2800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u="none" strike="noStrike" dirty="0" err="1">
                <a:solidFill>
                  <a:srgbClr val="1F2328"/>
                </a:solidFill>
                <a:effectLst/>
                <a:latin typeface="-apple-system"/>
                <a:hlinkClick r:id="rId5"/>
              </a:rPr>
              <a:t>Axios</a:t>
            </a:r>
            <a:r>
              <a:rPr lang="en-US" sz="2800" b="0" i="0" dirty="0">
                <a:solidFill>
                  <a:srgbClr val="1F2328"/>
                </a:solidFill>
                <a:effectLst/>
                <a:latin typeface="-apple-system"/>
              </a:rPr>
              <a:t> - Promise based HTTP client                          for browser and node.js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1F2328"/>
                </a:solidFill>
                <a:effectLst/>
                <a:latin typeface="-apple-system"/>
                <a:hlinkClick r:id="rId6"/>
              </a:rPr>
              <a:t>Express </a:t>
            </a:r>
            <a:r>
              <a:rPr lang="en-US" sz="2800" b="0" i="0" u="none" strike="noStrike" dirty="0" err="1">
                <a:solidFill>
                  <a:srgbClr val="1F2328"/>
                </a:solidFill>
                <a:effectLst/>
                <a:latin typeface="-apple-system"/>
                <a:hlinkClick r:id="rId6"/>
              </a:rPr>
              <a:t>js</a:t>
            </a:r>
            <a:r>
              <a:rPr lang="en-US" sz="2800" b="0" i="0" dirty="0">
                <a:solidFill>
                  <a:srgbClr val="1F2328"/>
                </a:solidFill>
                <a:effectLst/>
                <a:latin typeface="-apple-system"/>
              </a:rPr>
              <a:t> - Express is a minimal and flexible Node.js web application framework that provides a robust set of features for web and mobile applications.</a:t>
            </a:r>
          </a:p>
          <a:p>
            <a:pPr algn="l"/>
            <a:endParaRPr lang="en-US" sz="2400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236067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3FB856-3BE8-6212-7CEB-C44A0940E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05" y="393291"/>
            <a:ext cx="10176389" cy="588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18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D04D3F-6DC0-403E-78F0-3D9CE9D1F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46" y="417871"/>
            <a:ext cx="10373032" cy="602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723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4F8940-BAB8-014A-EA8F-B42D32C22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67" y="383458"/>
            <a:ext cx="10382865" cy="609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8406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57</TotalTime>
  <Words>281</Words>
  <Application>Microsoft Office PowerPoint</Application>
  <PresentationFormat>Widescreen</PresentationFormat>
  <Paragraphs>37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Algerian</vt:lpstr>
      <vt:lpstr>-apple-system</vt:lpstr>
      <vt:lpstr>Arial</vt:lpstr>
      <vt:lpstr>Arial Black</vt:lpstr>
      <vt:lpstr>Arial Narrow</vt:lpstr>
      <vt:lpstr>Arial Rounded MT Bold</vt:lpstr>
      <vt:lpstr>Bahnschrift</vt:lpstr>
      <vt:lpstr>Calibri</vt:lpstr>
      <vt:lpstr>Century Gothic</vt:lpstr>
      <vt:lpstr>Wingdings 3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CHANGES MADE: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ananda sai krishna</dc:creator>
  <cp:lastModifiedBy>Shriya Pradhan  . Shriya Pradhan  .</cp:lastModifiedBy>
  <cp:revision>4</cp:revision>
  <dcterms:created xsi:type="dcterms:W3CDTF">2023-08-30T16:19:00Z</dcterms:created>
  <dcterms:modified xsi:type="dcterms:W3CDTF">2023-11-05T00:45:16Z</dcterms:modified>
</cp:coreProperties>
</file>